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8" r:id="rId4"/>
    <p:sldId id="269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64"/>
    <p:restoredTop sz="96327"/>
  </p:normalViewPr>
  <p:slideViewPr>
    <p:cSldViewPr snapToGrid="0" snapToObjects="1">
      <p:cViewPr varScale="1">
        <p:scale>
          <a:sx n="116" d="100"/>
          <a:sy n="116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0897-FF5F-1F40-9262-0ECD2BA16C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F54580-C53F-7542-B9AA-DCA8A3A9A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ECED1-471F-0B41-997A-D74D040DF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D23B7-7C6A-864D-BE65-9849613B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69EB1-99F0-D646-B1D0-22694D2C6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62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1B5FE-14A9-1544-8B05-86B448A78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B3A770-D2E5-FB49-8844-F9C7BE0BED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45C5C-D2FA-7B46-B237-785B3E95A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553BC-5611-0B4F-AE9B-6F82C1B81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7DD23-538F-5A45-991B-A9AD09991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50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86ADBD-BD0D-FF4C-9431-072E18D694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C42EED-4176-1A47-B986-E0DF91107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F9DE2-7255-174C-B554-F8CCD2C89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9F59E-0722-A046-A4A4-C59D6BF01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FCB68-E42B-3549-AACB-B48E433FE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451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38938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423EA-D75F-6343-87DE-CE7C68E0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D6385-7434-2E46-B8F5-9ABAC8F35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B2FA4-C1B7-D143-AA5F-22A7EEE51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A7FFD-752F-524F-9263-3360CC364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88EC5-98D3-9044-9C2A-A78BA1C95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52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B71C2-BBBC-F046-B788-834A61793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1B9E8-A846-5D49-A9F6-620E1AE78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11AE8-C4FD-C541-9703-D3E28A38B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8AF37-3461-344A-8FAD-AE9EEEE50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C452E-EB11-A54A-AE57-23AFCA780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62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A7238-5CE7-5741-BC6A-47E724680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2BC1E-9953-9048-B0BA-ABBD77776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7452EB-1205-B940-A359-F1B550D460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7B4022-98EA-954E-A85C-DE5913376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5E241-E353-2840-B1EB-7564A42D7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CA9A3-5D7B-564E-8A27-2835C849C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50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79244-84BE-C641-B683-C9EA924D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023248-9F72-F843-8BA0-DEB609F5C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D8B64-66E1-C343-A1C7-11FE9D6E52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A216BE-91D5-1E42-B603-2B7E3132B5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2C4286-5C1D-E146-B171-658489B4D2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FA7EFF-3F82-4549-94FC-9ADFC9BFC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63A66E-CBB3-3C44-AD45-C3256C22E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5C129D-0D64-AA48-8C97-5F6A25964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736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FB394-952D-A94B-8B79-F88415238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923F4-3602-C042-AF87-F5CB2112E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6BBAF-BFFE-B04C-B78E-F318A7799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348945-BFD4-5147-BE7B-857AD3944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24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40E16A-C616-9C4F-8DB7-7DFA56DBF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A86185-C344-1A49-865F-D54C831E9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92D53C-5F0E-7542-95E9-D63F7159E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8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29948-36DF-D944-BCFF-6FFB1AE52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0A652-DF8B-2E4A-8B1E-FBAAD5435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15F2A9-B507-AE49-BD14-8FF8FA232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341309-8744-364D-8A0C-D4B641B51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A5B8C-88B8-524E-A417-8F18A85BE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CDF5A-2D64-D44A-AADC-D891B66B3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15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07F0C-9D48-3040-92E3-EA716C76C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0BC6AF-D9E8-3047-A203-6E99A3E7B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BE1B0C-B108-9F43-8545-46F8EAD50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232F63-0486-BE4B-AB2F-040E5F9DC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9F8718-2668-7C44-939A-5B2E1268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B21FC-F73B-294E-AD25-501B47902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09B897-507C-D849-9F33-51026383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95E6C-D0FC-504D-8F18-C3E4F5533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81A0F-59D3-E64F-97C9-3E568B1568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BEE03-0CAC-8349-A9A3-AF74080C6A47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511CF-EF62-994D-87F3-20591E4DE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88D82-5BD4-C24C-B051-79C195666B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A494F-25EF-AA4D-80CF-0D14A676D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4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E32A-1EAB-7649-B18A-6CFFBF84F4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Figs for </a:t>
            </a:r>
            <a:r>
              <a:rPr lang="en-US" dirty="0" err="1"/>
              <a:t>phagebox</a:t>
            </a:r>
            <a:r>
              <a:rPr lang="en-US" dirty="0"/>
              <a:t> software</a:t>
            </a:r>
          </a:p>
        </p:txBody>
      </p:sp>
    </p:spTree>
    <p:extLst>
      <p:ext uri="{BB962C8B-B14F-4D97-AF65-F5344CB8AC3E}">
        <p14:creationId xmlns:p14="http://schemas.microsoft.com/office/powerpoint/2010/main" val="227846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een, indoor&#10;&#10;Description automatically generated">
            <a:extLst>
              <a:ext uri="{FF2B5EF4-FFF2-40B4-BE49-F238E27FC236}">
                <a16:creationId xmlns:a16="http://schemas.microsoft.com/office/drawing/2014/main" id="{3B23CA31-DA0A-154B-A5A6-6ADF173566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38" b="19746"/>
          <a:stretch/>
        </p:blipFill>
        <p:spPr>
          <a:xfrm>
            <a:off x="1524000" y="1706879"/>
            <a:ext cx="9144000" cy="4458789"/>
          </a:xfrm>
          <a:prstGeom prst="rect">
            <a:avLst/>
          </a:prstGeom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57BC7E7B-B5C0-9748-84AF-49B3CA0FF036}"/>
              </a:ext>
            </a:extLst>
          </p:cNvPr>
          <p:cNvSpPr/>
          <p:nvPr/>
        </p:nvSpPr>
        <p:spPr>
          <a:xfrm>
            <a:off x="5765076" y="2032001"/>
            <a:ext cx="754744" cy="1408612"/>
          </a:xfrm>
          <a:prstGeom prst="down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30268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&#10;&#10;Description automatically generated">
            <a:extLst>
              <a:ext uri="{FF2B5EF4-FFF2-40B4-BE49-F238E27FC236}">
                <a16:creationId xmlns:a16="http://schemas.microsoft.com/office/drawing/2014/main" id="{469C8E7C-90B3-8C44-ADDD-B5C030105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068" y="704306"/>
            <a:ext cx="7513864" cy="3790576"/>
          </a:xfrm>
          <a:prstGeom prst="rect">
            <a:avLst/>
          </a:prstGeom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57BC7E7B-B5C0-9748-84AF-49B3CA0FF036}"/>
              </a:ext>
            </a:extLst>
          </p:cNvPr>
          <p:cNvSpPr/>
          <p:nvPr/>
        </p:nvSpPr>
        <p:spPr>
          <a:xfrm rot="5400000">
            <a:off x="6964866" y="520000"/>
            <a:ext cx="1049014" cy="2009261"/>
          </a:xfrm>
          <a:prstGeom prst="down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990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5BB46A4-90D1-EB44-BA18-A36E16FCCE8F}"/>
              </a:ext>
            </a:extLst>
          </p:cNvPr>
          <p:cNvSpPr/>
          <p:nvPr/>
        </p:nvSpPr>
        <p:spPr>
          <a:xfrm>
            <a:off x="0" y="3272010"/>
            <a:ext cx="12379257" cy="3585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weapon, gun&#10;&#10;Description automatically generated">
            <a:extLst>
              <a:ext uri="{FF2B5EF4-FFF2-40B4-BE49-F238E27FC236}">
                <a16:creationId xmlns:a16="http://schemas.microsoft.com/office/drawing/2014/main" id="{2062D05D-4232-2041-A251-BABDFB50B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82" y="348503"/>
            <a:ext cx="5556394" cy="2437015"/>
          </a:xfrm>
          <a:prstGeom prst="rect">
            <a:avLst/>
          </a:prstGeom>
        </p:spPr>
      </p:pic>
      <p:pic>
        <p:nvPicPr>
          <p:cNvPr id="7" name="Picture 6" descr="A picture containing indoor, green&#10;&#10;Description automatically generated">
            <a:extLst>
              <a:ext uri="{FF2B5EF4-FFF2-40B4-BE49-F238E27FC236}">
                <a16:creationId xmlns:a16="http://schemas.microsoft.com/office/drawing/2014/main" id="{9EC297D1-4DDC-9842-8D82-A4E0EF9F71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968" b="79663" l="4018" r="97520">
                        <a14:foregroundMark x1="39856" y1="27976" x2="39856" y2="27976"/>
                        <a14:foregroundMark x1="37574" y1="30556" x2="37574" y2="34491"/>
                        <a14:foregroundMark x1="33978" y1="48380" x2="30729" y2="13624"/>
                        <a14:foregroundMark x1="30729" y1="13624" x2="30729" y2="13624"/>
                        <a14:foregroundMark x1="30407" y1="14484" x2="29762" y2="25794"/>
                        <a14:foregroundMark x1="19643" y1="35780" x2="23239" y2="7540"/>
                        <a14:foregroundMark x1="25843" y1="6680" x2="40898" y2="6680"/>
                        <a14:foregroundMark x1="40898" y1="6680" x2="69618" y2="4497"/>
                        <a14:foregroundMark x1="69618" y1="4497" x2="82391" y2="14054"/>
                        <a14:foregroundMark x1="82391" y1="14054" x2="94841" y2="47586"/>
                        <a14:foregroundMark x1="94841" y1="47586" x2="78150" y2="40112"/>
                        <a14:foregroundMark x1="78150" y1="40112" x2="67212" y2="19808"/>
                        <a14:foregroundMark x1="67212" y1="19808" x2="45908" y2="11442"/>
                        <a14:foregroundMark x1="45908" y1="11442" x2="29291" y2="11706"/>
                        <a14:foregroundMark x1="29291" y1="11706" x2="26488" y2="9292"/>
                        <a14:foregroundMark x1="24876" y1="6250" x2="33656" y2="5390"/>
                        <a14:foregroundMark x1="72743" y1="4497" x2="76339" y2="4067"/>
                        <a14:foregroundMark x1="24876" y1="70106" x2="38814" y2="78770"/>
                        <a14:foregroundMark x1="38814" y1="78770" x2="53199" y2="78340"/>
                        <a14:foregroundMark x1="53199" y1="78340" x2="67336" y2="79663"/>
                        <a14:foregroundMark x1="67336" y1="79663" x2="80506" y2="71759"/>
                        <a14:foregroundMark x1="80506" y1="71759" x2="88715" y2="58366"/>
                        <a14:foregroundMark x1="4018" y1="45767" x2="17039" y2="38128"/>
                        <a14:foregroundMark x1="17039" y1="38128" x2="19965" y2="32738"/>
                        <a14:foregroundMark x1="95883" y1="41865" x2="97520" y2="38393"/>
                        <a14:foregroundMark x1="7267" y1="18849" x2="8904" y2="18849"/>
                        <a14:foregroundMark x1="13467" y1="44048" x2="13467" y2="44048"/>
                        <a14:foregroundMark x1="13467" y1="44478" x2="13467" y2="44478"/>
                        <a14:foregroundMark x1="14112" y1="43155" x2="11830" y2="44478"/>
                      </a14:backgroundRemoval>
                    </a14:imgEffect>
                  </a14:imgLayer>
                </a14:imgProps>
              </a:ext>
            </a:extLst>
          </a:blip>
          <a:srcRect l="3436" t="1287" r="1286" b="15738"/>
          <a:stretch/>
        </p:blipFill>
        <p:spPr>
          <a:xfrm>
            <a:off x="4230421" y="3943862"/>
            <a:ext cx="3731157" cy="2437015"/>
          </a:xfrm>
          <a:prstGeom prst="rect">
            <a:avLst/>
          </a:prstGeom>
        </p:spPr>
      </p:pic>
      <p:pic>
        <p:nvPicPr>
          <p:cNvPr id="9" name="Picture 8" descr="A picture containing indoor, computer, desk, green&#10;&#10;Description automatically generated">
            <a:extLst>
              <a:ext uri="{FF2B5EF4-FFF2-40B4-BE49-F238E27FC236}">
                <a16:creationId xmlns:a16="http://schemas.microsoft.com/office/drawing/2014/main" id="{69C03F5F-21D9-0846-8E8F-07AAE4B0EA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300" b="89947" l="9970" r="98413">
                        <a14:foregroundMark x1="17088" y1="38657" x2="17088" y2="38657"/>
                        <a14:foregroundMark x1="22421" y1="31911" x2="11062" y2="37897"/>
                        <a14:foregroundMark x1="11062" y1="37897" x2="21007" y2="41270"/>
                        <a14:foregroundMark x1="87996" y1="61177" x2="95883" y2="48413"/>
                        <a14:foregroundMark x1="95883" y1="48413" x2="83730" y2="17923"/>
                        <a14:foregroundMark x1="83730" y1="17923" x2="72297" y2="6746"/>
                        <a14:foregroundMark x1="72297" y1="6746" x2="36954" y2="8333"/>
                        <a14:foregroundMark x1="36954" y1="8333" x2="31151" y2="11243"/>
                        <a14:foregroundMark x1="89683" y1="57407" x2="98413" y2="45470"/>
                        <a14:foregroundMark x1="98413" y1="45470" x2="92510" y2="39782"/>
                        <a14:foregroundMark x1="96726" y1="39385" x2="96726" y2="39385"/>
                        <a14:foregroundMark x1="95040" y1="42394" x2="97569" y2="38261"/>
                        <a14:foregroundMark x1="95883" y1="43155" x2="96999" y2="371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1776" y="3844889"/>
            <a:ext cx="4017481" cy="3013111"/>
          </a:xfrm>
          <a:prstGeom prst="rect">
            <a:avLst/>
          </a:prstGeom>
        </p:spPr>
      </p:pic>
      <p:pic>
        <p:nvPicPr>
          <p:cNvPr id="11" name="Picture 10" descr="A picture containing indoor, green&#10;&#10;Description automatically generated">
            <a:extLst>
              <a:ext uri="{FF2B5EF4-FFF2-40B4-BE49-F238E27FC236}">
                <a16:creationId xmlns:a16="http://schemas.microsoft.com/office/drawing/2014/main" id="{0B16302D-E8CF-A843-8461-E8FD516F79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455" b="89881" l="1811" r="99231">
                        <a14:foregroundMark x1="9846" y1="70668" x2="5159" y2="66832"/>
                        <a14:foregroundMark x1="5159" y1="66832" x2="2604" y2="60747"/>
                        <a14:foregroundMark x1="2604" y1="60747" x2="3447" y2="57837"/>
                        <a14:foregroundMark x1="26339" y1="30357" x2="30134" y2="23677"/>
                        <a14:foregroundMark x1="30134" y1="23677" x2="35144" y2="26224"/>
                        <a14:foregroundMark x1="35144" y1="26224" x2="35268" y2="22024"/>
                        <a14:foregroundMark x1="21999" y1="21032" x2="66543" y2="14286"/>
                        <a14:foregroundMark x1="66543" y1="14286" x2="78894" y2="15410"/>
                        <a14:foregroundMark x1="78894" y1="15410" x2="82813" y2="23446"/>
                        <a14:foregroundMark x1="82813" y1="23446" x2="85144" y2="66038"/>
                        <a14:foregroundMark x1="53943" y1="27149" x2="57440" y2="27480"/>
                        <a14:foregroundMark x1="53323" y1="29233" x2="52009" y2="30357"/>
                        <a14:foregroundMark x1="35863" y1="15906" x2="33309" y2="9028"/>
                        <a14:foregroundMark x1="33309" y1="9028" x2="28026" y2="8201"/>
                        <a14:foregroundMark x1="28026" y1="8201" x2="27431" y2="14782"/>
                        <a14:foregroundMark x1="40451" y1="9788" x2="42609" y2="9325"/>
                        <a14:foregroundMark x1="26215" y1="12698" x2="26587" y2="8036"/>
                        <a14:foregroundMark x1="7440" y1="17361" x2="11161" y2="15741"/>
                        <a14:foregroundMark x1="18155" y1="11574" x2="25025" y2="8201"/>
                        <a14:foregroundMark x1="47718" y1="6316" x2="49008" y2="8036"/>
                        <a14:foregroundMark x1="46354" y1="4497" x2="47691" y2="6279"/>
                        <a14:foregroundMark x1="28745" y1="5787" x2="30680" y2="5291"/>
                        <a14:foregroundMark x1="39484" y1="1620" x2="38393" y2="1918"/>
                        <a14:foregroundMark x1="63690" y1="5952" x2="62723" y2="7870"/>
                        <a14:foregroundMark x1="41890" y1="13492" x2="47346" y2="10615"/>
                        <a14:foregroundMark x1="47346" y1="10615" x2="59921" y2="10747"/>
                        <a14:foregroundMark x1="59921" y1="10747" x2="65352" y2="9821"/>
                        <a14:foregroundMark x1="65352" y1="9821" x2="64906" y2="11078"/>
                        <a14:foregroundMark x1="66468" y1="8995" x2="65972" y2="8995"/>
                        <a14:foregroundMark x1="88269" y1="74206" x2="93502" y2="69808"/>
                        <a14:foregroundMark x1="93502" y1="69808" x2="97693" y2="55324"/>
                        <a14:foregroundMark x1="97693" y1="55324" x2="92758" y2="58267"/>
                        <a14:foregroundMark x1="92758" y1="58267" x2="85739" y2="30522"/>
                        <a14:foregroundMark x1="10069" y1="58168" x2="10193" y2="56548"/>
                        <a14:foregroundMark x1="8755" y1="59292" x2="6696" y2="51091"/>
                        <a14:foregroundMark x1="6696" y1="51091" x2="6696" y2="51091"/>
                        <a14:foregroundMark x1="5134" y1="46098" x2="7316" y2="57837"/>
                        <a14:foregroundMark x1="7316" y1="57837" x2="7316" y2="57837"/>
                        <a14:foregroundMark x1="9350" y1="56548" x2="8879" y2="52679"/>
                        <a14:foregroundMark x1="9350" y1="52216" x2="10441" y2="56052"/>
                        <a14:foregroundMark x1="5630" y1="59127" x2="6151" y2="44676"/>
                        <a14:foregroundMark x1="6151" y1="44676" x2="5134" y2="42725"/>
                        <a14:foregroundMark x1="22371" y1="70205" x2="16766" y2="71792"/>
                        <a14:foregroundMark x1="16766" y1="71792" x2="4266" y2="69676"/>
                        <a14:foregroundMark x1="4266" y1="69676" x2="2827" y2="37004"/>
                        <a14:foregroundMark x1="2827" y1="37004" x2="3943" y2="24405"/>
                        <a14:foregroundMark x1="446" y1="74537" x2="1860" y2="67427"/>
                        <a14:foregroundMark x1="1860" y1="67427" x2="1885" y2="52844"/>
                        <a14:foregroundMark x1="92237" y1="70370" x2="96354" y2="64286"/>
                        <a14:foregroundMark x1="96354" y1="64286" x2="96949" y2="57374"/>
                        <a14:foregroundMark x1="96949" y1="57374" x2="95387" y2="57176"/>
                        <a14:foregroundMark x1="97793" y1="67460" x2="99231" y2="63922"/>
                        <a14:foregroundMark x1="99231" y1="62335" x2="98264" y2="63128"/>
                        <a14:foregroundMark x1="95982" y1="64749" x2="98760" y2="60549"/>
                        <a14:foregroundMark x1="62500" y1="60417" x2="52480" y2="60251"/>
                        <a14:foregroundMark x1="52480" y1="60251" x2="52480" y2="60251"/>
                        <a14:foregroundMark x1="52480" y1="60549" x2="55010" y2="59292"/>
                        <a14:foregroundMark x1="6473" y1="17659" x2="8755" y2="18155"/>
                        <a14:backgroundMark x1="46230" y1="6581" x2="46230" y2="6581"/>
                        <a14:backgroundMark x1="46106" y1="6250" x2="47421" y2="6746"/>
                        <a14:backgroundMark x1="46230" y1="5291" x2="46354" y2="54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3943862"/>
            <a:ext cx="3592340" cy="2694255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5C7463DD-C8E4-5E41-92F9-796785851125}"/>
              </a:ext>
            </a:extLst>
          </p:cNvPr>
          <p:cNvSpPr/>
          <p:nvPr/>
        </p:nvSpPr>
        <p:spPr>
          <a:xfrm>
            <a:off x="3805281" y="4748270"/>
            <a:ext cx="374517" cy="542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DEC459BB-8CB0-714E-899E-7268F4E1363E}"/>
              </a:ext>
            </a:extLst>
          </p:cNvPr>
          <p:cNvSpPr/>
          <p:nvPr/>
        </p:nvSpPr>
        <p:spPr>
          <a:xfrm>
            <a:off x="8174518" y="4743728"/>
            <a:ext cx="374517" cy="542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823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33555F06-3D1D-F042-B7EA-F0E04AF4A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42696">
            <a:off x="6508870" y="1340421"/>
            <a:ext cx="3859916" cy="3852039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F56B64B4-8496-6C4C-8130-CEFAB591D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591" y="1098972"/>
            <a:ext cx="4334933" cy="4334933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D5E8D91A-FA28-B64D-AFCF-A0F4A43E737D}"/>
              </a:ext>
            </a:extLst>
          </p:cNvPr>
          <p:cNvSpPr/>
          <p:nvPr/>
        </p:nvSpPr>
        <p:spPr>
          <a:xfrm>
            <a:off x="5433742" y="2697479"/>
            <a:ext cx="1753733" cy="1137920"/>
          </a:xfrm>
          <a:prstGeom prst="rightArrow">
            <a:avLst/>
          </a:prstGeom>
          <a:noFill/>
          <a:ln w="11112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803854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33555F06-3D1D-F042-B7EA-F0E04AF4A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42696">
            <a:off x="1011454" y="1502980"/>
            <a:ext cx="3859916" cy="3852039"/>
          </a:xfrm>
          <a:prstGeom prst="rect">
            <a:avLst/>
          </a:prstGeom>
        </p:spPr>
      </p:pic>
      <p:pic>
        <p:nvPicPr>
          <p:cNvPr id="5" name="Picture 4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DA277333-0C5D-1C43-A596-9DF69A944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42696">
            <a:off x="6502078" y="871236"/>
            <a:ext cx="1840444" cy="1836688"/>
          </a:xfrm>
          <a:prstGeom prst="rect">
            <a:avLst/>
          </a:prstGeom>
        </p:spPr>
      </p:pic>
      <p:pic>
        <p:nvPicPr>
          <p:cNvPr id="6" name="Picture 5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4D185DA7-C496-0346-AC2D-E74FC9381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42696">
            <a:off x="7373882" y="1490143"/>
            <a:ext cx="1840444" cy="1836688"/>
          </a:xfrm>
          <a:prstGeom prst="rect">
            <a:avLst/>
          </a:prstGeom>
        </p:spPr>
      </p:pic>
      <p:pic>
        <p:nvPicPr>
          <p:cNvPr id="9" name="Picture 8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FC8EA0BE-F706-A345-88C6-518A90B0D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42696">
            <a:off x="6290202" y="3208402"/>
            <a:ext cx="1840444" cy="1836688"/>
          </a:xfrm>
          <a:prstGeom prst="rect">
            <a:avLst/>
          </a:prstGeom>
        </p:spPr>
      </p:pic>
      <p:pic>
        <p:nvPicPr>
          <p:cNvPr id="10" name="Picture 9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39C5515E-7580-C447-9BFB-7923E0CDD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42696">
            <a:off x="7257071" y="3827309"/>
            <a:ext cx="1840444" cy="1836688"/>
          </a:xfrm>
          <a:prstGeom prst="rect">
            <a:avLst/>
          </a:prstGeom>
        </p:spPr>
      </p:pic>
      <p:pic>
        <p:nvPicPr>
          <p:cNvPr id="11" name="Picture 10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06AB2169-45B3-F84F-818C-B035564B3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42696">
            <a:off x="8237960" y="559852"/>
            <a:ext cx="1840444" cy="1836688"/>
          </a:xfrm>
          <a:prstGeom prst="rect">
            <a:avLst/>
          </a:prstGeom>
        </p:spPr>
      </p:pic>
      <p:pic>
        <p:nvPicPr>
          <p:cNvPr id="12" name="Picture 11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D1580340-54DC-E948-904F-3191C8E1A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42696">
            <a:off x="8242620" y="2658726"/>
            <a:ext cx="1840444" cy="1836688"/>
          </a:xfrm>
          <a:prstGeom prst="rect">
            <a:avLst/>
          </a:prstGeom>
        </p:spPr>
      </p:pic>
      <p:pic>
        <p:nvPicPr>
          <p:cNvPr id="13" name="Picture 12" descr="A picture containing outdoor object&#10;&#10;Description automatically generated">
            <a:extLst>
              <a:ext uri="{FF2B5EF4-FFF2-40B4-BE49-F238E27FC236}">
                <a16:creationId xmlns:a16="http://schemas.microsoft.com/office/drawing/2014/main" id="{6E796CEE-53FF-8C45-90DF-D7BC7A62E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42696">
            <a:off x="8247280" y="4639711"/>
            <a:ext cx="1840444" cy="1836688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2D20CBC9-D04E-E040-97FA-48F813B16DFA}"/>
              </a:ext>
            </a:extLst>
          </p:cNvPr>
          <p:cNvSpPr/>
          <p:nvPr/>
        </p:nvSpPr>
        <p:spPr>
          <a:xfrm>
            <a:off x="4581741" y="2701076"/>
            <a:ext cx="1753733" cy="1137920"/>
          </a:xfrm>
          <a:prstGeom prst="rightArrow">
            <a:avLst/>
          </a:prstGeom>
          <a:noFill/>
          <a:ln w="11112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921171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1817</TotalTime>
  <Words>4</Words>
  <Application>Microsoft Macintosh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Figs for phagebox software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Figs for phagebox software</dc:title>
  <dc:creator>Dreycey Albin</dc:creator>
  <cp:lastModifiedBy>Dreycey Albin</cp:lastModifiedBy>
  <cp:revision>7</cp:revision>
  <dcterms:created xsi:type="dcterms:W3CDTF">2021-03-25T20:02:21Z</dcterms:created>
  <dcterms:modified xsi:type="dcterms:W3CDTF">2021-04-06T18:04:12Z</dcterms:modified>
</cp:coreProperties>
</file>

<file path=docProps/thumbnail.jpeg>
</file>